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19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E92011-6425-FB47-AAF9-56899A84AA2F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050B66-D2C4-BD46-BF17-AAC174AB7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972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latin typeface="Calibri" charset="0"/>
              </a:rPr>
              <a:t>Additional</a:t>
            </a:r>
            <a:r>
              <a:rPr lang="en-US" baseline="0" smtClean="0">
                <a:latin typeface="Calibri" charset="0"/>
              </a:rPr>
              <a:t> notes here. </a:t>
            </a:r>
            <a:endParaRPr lang="en-US" dirty="0">
              <a:latin typeface="Calibri" charset="0"/>
            </a:endParaRP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31731" indent="-28143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25741" indent="-225148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576037" indent="-225148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26333" indent="-225148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4233CF0A-5B80-A74D-956A-AF91463009F7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latin typeface="Calibri" charset="0"/>
              </a:rPr>
              <a:t>Additional</a:t>
            </a:r>
            <a:r>
              <a:rPr lang="en-US" baseline="0" smtClean="0">
                <a:latin typeface="Calibri" charset="0"/>
              </a:rPr>
              <a:t> notes here. </a:t>
            </a:r>
            <a:endParaRPr lang="en-US" dirty="0">
              <a:latin typeface="Calibri" charset="0"/>
            </a:endParaRP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31731" indent="-28143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25741" indent="-225148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576037" indent="-225148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26333" indent="-225148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4233CF0A-5B80-A74D-956A-AF91463009F7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66E6-0890-0D4E-B0DB-78767DBE3F34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66E6-5D2F-F340-B10A-6E682E4E2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66E6-0890-0D4E-B0DB-78767DBE3F34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66E6-5D2F-F340-B10A-6E682E4E2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66E6-0890-0D4E-B0DB-78767DBE3F34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66E6-5D2F-F340-B10A-6E682E4E2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66E6-0890-0D4E-B0DB-78767DBE3F34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66E6-5D2F-F340-B10A-6E682E4E2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66E6-0890-0D4E-B0DB-78767DBE3F34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66E6-5D2F-F340-B10A-6E682E4E2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66E6-0890-0D4E-B0DB-78767DBE3F34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66E6-5D2F-F340-B10A-6E682E4E2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66E6-0890-0D4E-B0DB-78767DBE3F34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66E6-5D2F-F340-B10A-6E682E4E2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66E6-0890-0D4E-B0DB-78767DBE3F34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66E6-5D2F-F340-B10A-6E682E4E2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66E6-0890-0D4E-B0DB-78767DBE3F34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66E6-5D2F-F340-B10A-6E682E4E2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66E6-0890-0D4E-B0DB-78767DBE3F34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66E6-5D2F-F340-B10A-6E682E4E2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66E6-0890-0D4E-B0DB-78767DBE3F34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66E6-5D2F-F340-B10A-6E682E4E2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D66E6-0890-0D4E-B0DB-78767DBE3F34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866E6-5D2F-F340-B10A-6E682E4E2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dirty="0">
                <a:latin typeface="Calibri" charset="0"/>
                <a:ea typeface="+mj-ea"/>
                <a:cs typeface="+mj-cs"/>
              </a:rPr>
              <a:t>                               </a:t>
            </a:r>
            <a:r>
              <a:rPr lang="en-US" dirty="0" smtClean="0">
                <a:solidFill>
                  <a:srgbClr val="FFFF00"/>
                </a:solidFill>
                <a:latin typeface="Calibri" charset="0"/>
              </a:rPr>
              <a:t>2</a:t>
            </a:r>
            <a:r>
              <a:rPr lang="en-US" baseline="30000" dirty="0" smtClean="0">
                <a:solidFill>
                  <a:srgbClr val="FFFF00"/>
                </a:solidFill>
                <a:latin typeface="Calibri" charset="0"/>
              </a:rPr>
              <a:t>nd</a:t>
            </a:r>
            <a:r>
              <a:rPr lang="en-US" dirty="0" smtClean="0">
                <a:solidFill>
                  <a:srgbClr val="FFFF00"/>
                </a:solidFill>
                <a:latin typeface="Calibri" charset="0"/>
              </a:rPr>
              <a:t> VP Report</a:t>
            </a:r>
            <a:endParaRPr lang="en-US" dirty="0">
              <a:solidFill>
                <a:srgbClr val="FFFF00"/>
              </a:solidFill>
              <a:latin typeface="Calibri" charset="0"/>
              <a:ea typeface="+mj-ea"/>
              <a:cs typeface="+mj-cs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5029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FF00"/>
                </a:solidFill>
                <a:latin typeface="Calibri" charset="0"/>
                <a:ea typeface="+mn-ea"/>
                <a:cs typeface="+mn-cs"/>
              </a:rPr>
              <a:t>Allison Campbell</a:t>
            </a:r>
            <a:endParaRPr lang="en-US" dirty="0">
              <a:solidFill>
                <a:srgbClr val="FFFF00"/>
              </a:solidFill>
              <a:latin typeface="Calibri" charset="0"/>
              <a:ea typeface="+mn-ea"/>
              <a:cs typeface="+mn-cs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Calibri" charset="0"/>
                <a:ea typeface="+mn-ea"/>
              </a:rPr>
              <a:t>706-951-6711</a:t>
            </a:r>
            <a:endParaRPr lang="en-US" dirty="0">
              <a:latin typeface="Calibri" charset="0"/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b="1" dirty="0" smtClean="0">
                <a:latin typeface="Calibri" charset="0"/>
                <a:ea typeface="+mn-ea"/>
              </a:rPr>
              <a:t>veeformation@bellsouth.net</a:t>
            </a:r>
            <a:endParaRPr lang="en-US" sz="2000" b="1" dirty="0">
              <a:latin typeface="Calibri" charset="0"/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>
              <a:solidFill>
                <a:srgbClr val="FFFF00"/>
              </a:solidFill>
              <a:latin typeface="Calibri" charset="0"/>
            </a:endParaRP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rgbClr val="FFFF00"/>
                </a:solidFill>
                <a:latin typeface="Calibri" charset="0"/>
              </a:rPr>
              <a:t>Meeting </a:t>
            </a:r>
            <a:r>
              <a:rPr lang="en-US" dirty="0">
                <a:solidFill>
                  <a:srgbClr val="FFFF00"/>
                </a:solidFill>
                <a:latin typeface="Calibri" charset="0"/>
              </a:rPr>
              <a:t>Times</a:t>
            </a:r>
            <a:r>
              <a:rPr lang="en-US" dirty="0" smtClean="0">
                <a:solidFill>
                  <a:srgbClr val="FFFF00"/>
                </a:solidFill>
                <a:latin typeface="Calibri" charset="0"/>
              </a:rPr>
              <a:t>:</a:t>
            </a:r>
          </a:p>
          <a:p>
            <a:pPr lvl="1">
              <a:defRPr/>
            </a:pPr>
            <a:r>
              <a:rPr lang="en-US" dirty="0">
                <a:solidFill>
                  <a:srgbClr val="FFFF00"/>
                </a:solidFill>
                <a:latin typeface="Calibri" charset="0"/>
              </a:rPr>
              <a:t>Monthly President’s Meeting </a:t>
            </a:r>
          </a:p>
          <a:p>
            <a:pPr lvl="1">
              <a:defRPr/>
            </a:pPr>
            <a:r>
              <a:rPr lang="en-US" dirty="0">
                <a:latin typeface="Calibri" charset="0"/>
              </a:rPr>
              <a:t>Meeting with Collegiate chapter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endParaRPr lang="en-US" dirty="0">
              <a:solidFill>
                <a:srgbClr val="FFFF00"/>
              </a:solidFill>
              <a:latin typeface="Calibri" charset="0"/>
              <a:ea typeface="+mn-ea"/>
            </a:endParaRPr>
          </a:p>
        </p:txBody>
      </p:sp>
      <p:sp>
        <p:nvSpPr>
          <p:cNvPr id="4301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5105400"/>
          </a:xfrm>
        </p:spPr>
        <p:txBody>
          <a:bodyPr>
            <a:normAutofit/>
          </a:bodyPr>
          <a:lstStyle/>
          <a:p>
            <a:pPr eaLnBrk="1" hangingPunct="1"/>
            <a:endParaRPr lang="en-US" sz="100" dirty="0">
              <a:solidFill>
                <a:srgbClr val="FFFF00"/>
              </a:solidFill>
              <a:latin typeface="Calibri" charset="0"/>
            </a:endParaRPr>
          </a:p>
          <a:p>
            <a:pPr marL="0" indent="0" eaLnBrk="1" hangingPunct="1">
              <a:buNone/>
            </a:pPr>
            <a:r>
              <a:rPr lang="en-US" dirty="0" smtClean="0">
                <a:solidFill>
                  <a:srgbClr val="FFFF00"/>
                </a:solidFill>
                <a:latin typeface="Calibri" charset="0"/>
              </a:rPr>
              <a:t>Celebration: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  <a:latin typeface="Calibri" charset="0"/>
              </a:rPr>
              <a:t>   Awards Ceremony-          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FF00"/>
                </a:solidFill>
                <a:latin typeface="Calibri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Calibri" charset="0"/>
              </a:rPr>
              <a:t>  </a:t>
            </a:r>
            <a:r>
              <a:rPr lang="en-US" dirty="0" smtClean="0">
                <a:solidFill>
                  <a:srgbClr val="FFFF00"/>
                </a:solidFill>
                <a:latin typeface="Calibri" charset="0"/>
              </a:rPr>
              <a:t>F. Wynn-April 2015</a:t>
            </a:r>
            <a:endParaRPr lang="en-US" dirty="0">
              <a:latin typeface="Calibri" charset="0"/>
            </a:endParaRPr>
          </a:p>
          <a:p>
            <a:pPr eaLnBrk="1" hangingPunct="1"/>
            <a:endParaRPr lang="en-US" sz="800" dirty="0">
              <a:latin typeface="Calibri" charset="0"/>
            </a:endParaRPr>
          </a:p>
          <a:p>
            <a:pPr marL="0" indent="0" eaLnBrk="1" hangingPunct="1">
              <a:buNone/>
            </a:pPr>
            <a:r>
              <a:rPr lang="en-US" b="1" dirty="0" smtClean="0">
                <a:solidFill>
                  <a:srgbClr val="FFFF00"/>
                </a:solidFill>
                <a:latin typeface="Calibri" charset="0"/>
              </a:rPr>
              <a:t>    Fund Raising-</a:t>
            </a:r>
          </a:p>
          <a:p>
            <a:pPr eaLnBrk="1" hangingPunct="1"/>
            <a:r>
              <a:rPr lang="en-US" altLang="ja-JP" dirty="0" smtClean="0">
                <a:solidFill>
                  <a:srgbClr val="FFFF00"/>
                </a:solidFill>
                <a:latin typeface="Calibri" charset="0"/>
              </a:rPr>
              <a:t>Jabberwok-2015-            S. Weaver</a:t>
            </a:r>
          </a:p>
          <a:p>
            <a:pPr eaLnBrk="1" hangingPunct="1"/>
            <a:r>
              <a:rPr lang="en-US" altLang="ja-JP" dirty="0" smtClean="0">
                <a:solidFill>
                  <a:srgbClr val="FFFF00"/>
                </a:solidFill>
                <a:latin typeface="Calibri" charset="0"/>
              </a:rPr>
              <a:t>White Linen-2016-         T. Sapp</a:t>
            </a:r>
          </a:p>
          <a:p>
            <a:pPr marL="0" indent="0" eaLnBrk="1" hangingPunct="1">
              <a:buNone/>
            </a:pPr>
            <a:endParaRPr lang="en-US" altLang="ja-JP" sz="2000" dirty="0">
              <a:latin typeface="Calibri" charset="0"/>
            </a:endParaRPr>
          </a:p>
          <a:p>
            <a:pPr eaLnBrk="1" hangingPunct="1"/>
            <a:endParaRPr lang="en-US" altLang="ja-JP" sz="900" dirty="0">
              <a:latin typeface="Calibri" charset="0"/>
            </a:endParaRPr>
          </a:p>
        </p:txBody>
      </p:sp>
      <p:pic>
        <p:nvPicPr>
          <p:cNvPr id="43012" name="Picture 4" descr="http://t1.gstatic.com/images?q=tbn:ANd9GcR-YPP0EF3uVpM2v-4w1StXzWBKDHa0pSqWledYRfy2EHZbonXx:www.realgreekapparel.com/images/catalog/category2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304800"/>
            <a:ext cx="42291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60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dirty="0">
                <a:latin typeface="Calibri" charset="0"/>
                <a:ea typeface="+mj-ea"/>
                <a:cs typeface="+mj-cs"/>
              </a:rPr>
              <a:t>                               </a:t>
            </a:r>
            <a:r>
              <a:rPr lang="en-US" dirty="0" smtClean="0">
                <a:solidFill>
                  <a:srgbClr val="FFFF00"/>
                </a:solidFill>
                <a:latin typeface="Calibri" charset="0"/>
                <a:ea typeface="+mj-ea"/>
                <a:cs typeface="+mj-cs"/>
              </a:rPr>
              <a:t>Committee name here</a:t>
            </a:r>
            <a:endParaRPr lang="en-US" dirty="0">
              <a:solidFill>
                <a:srgbClr val="FFFF00"/>
              </a:solidFill>
              <a:latin typeface="Calibri" charset="0"/>
              <a:ea typeface="+mj-ea"/>
              <a:cs typeface="+mj-cs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5257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FF00"/>
                </a:solidFill>
                <a:latin typeface="Calibri" charset="0"/>
                <a:ea typeface="+mn-ea"/>
                <a:cs typeface="+mn-cs"/>
              </a:rPr>
              <a:t>Chair name here</a:t>
            </a:r>
            <a:endParaRPr lang="en-US" dirty="0">
              <a:solidFill>
                <a:srgbClr val="FFFF00"/>
              </a:solidFill>
              <a:latin typeface="Calibri" charset="0"/>
              <a:ea typeface="+mn-ea"/>
              <a:cs typeface="+mn-cs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Calibri" charset="0"/>
                <a:ea typeface="+mn-ea"/>
              </a:rPr>
              <a:t>Phone number here</a:t>
            </a:r>
            <a:endParaRPr lang="en-US" dirty="0">
              <a:latin typeface="Calibri" charset="0"/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 smtClean="0">
                <a:latin typeface="Calibri" charset="0"/>
                <a:ea typeface="+mn-ea"/>
              </a:rPr>
              <a:t>Email address here</a:t>
            </a:r>
            <a:endParaRPr lang="en-US" sz="2000" dirty="0">
              <a:latin typeface="Calibri" charset="0"/>
              <a:ea typeface="+mn-ea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rgbClr val="FFFF00"/>
              </a:solidFill>
              <a:latin typeface="Calibri" charset="0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FF00"/>
                </a:solidFill>
                <a:latin typeface="Calibri" charset="0"/>
              </a:rPr>
              <a:t>Meeting </a:t>
            </a:r>
            <a:r>
              <a:rPr lang="en-US" dirty="0">
                <a:solidFill>
                  <a:srgbClr val="FFFF00"/>
                </a:solidFill>
                <a:latin typeface="Calibri" charset="0"/>
              </a:rPr>
              <a:t>Times</a:t>
            </a:r>
            <a:r>
              <a:rPr lang="en-US" dirty="0" smtClean="0">
                <a:solidFill>
                  <a:srgbClr val="FFFF00"/>
                </a:solidFill>
                <a:latin typeface="Calibri" charset="0"/>
              </a:rPr>
              <a:t>:</a:t>
            </a:r>
          </a:p>
          <a:p>
            <a:pPr lvl="1">
              <a:defRPr/>
            </a:pPr>
            <a:r>
              <a:rPr lang="en-US" dirty="0" smtClean="0">
                <a:solidFill>
                  <a:srgbClr val="FFFF00"/>
                </a:solidFill>
                <a:latin typeface="Calibri" charset="0"/>
              </a:rPr>
              <a:t>Monthly President’s Meetin</a:t>
            </a:r>
            <a:r>
              <a:rPr lang="en-US" dirty="0" smtClean="0">
                <a:solidFill>
                  <a:srgbClr val="FFFF00"/>
                </a:solidFill>
                <a:latin typeface="Calibri" charset="0"/>
              </a:rPr>
              <a:t>g </a:t>
            </a:r>
          </a:p>
          <a:p>
            <a:pPr lvl="1">
              <a:defRPr/>
            </a:pPr>
            <a:r>
              <a:rPr lang="en-US" dirty="0" smtClean="0">
                <a:latin typeface="Calibri" charset="0"/>
              </a:rPr>
              <a:t>Meeting with Collegiate chapter</a:t>
            </a:r>
            <a:endParaRPr lang="en-US" dirty="0">
              <a:latin typeface="Calibri" charset="0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>
              <a:solidFill>
                <a:srgbClr val="FFFF00"/>
              </a:solidFill>
              <a:latin typeface="Calibri" charset="0"/>
              <a:ea typeface="+mn-ea"/>
            </a:endParaRPr>
          </a:p>
        </p:txBody>
      </p:sp>
      <p:sp>
        <p:nvSpPr>
          <p:cNvPr id="4301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5105400"/>
          </a:xfrm>
        </p:spPr>
        <p:txBody>
          <a:bodyPr>
            <a:normAutofit/>
          </a:bodyPr>
          <a:lstStyle/>
          <a:p>
            <a:pPr eaLnBrk="1" hangingPunct="1"/>
            <a:endParaRPr lang="en-US" sz="100" dirty="0">
              <a:solidFill>
                <a:srgbClr val="FFFF00"/>
              </a:solidFill>
              <a:latin typeface="Calibri" charset="0"/>
            </a:endParaRPr>
          </a:p>
          <a:p>
            <a:pPr eaLnBrk="1" hangingPunct="1"/>
            <a:r>
              <a:rPr lang="en-US" dirty="0">
                <a:solidFill>
                  <a:srgbClr val="FFFF00"/>
                </a:solidFill>
                <a:latin typeface="Calibri" charset="0"/>
              </a:rPr>
              <a:t>AIDS Walk </a:t>
            </a:r>
            <a:r>
              <a:rPr lang="en-US" sz="2000" dirty="0">
                <a:latin typeface="Calibri" charset="0"/>
              </a:rPr>
              <a:t>at Paine College  </a:t>
            </a:r>
          </a:p>
          <a:p>
            <a:pPr eaLnBrk="1" hangingPunct="1"/>
            <a:endParaRPr lang="en-US" sz="800" dirty="0">
              <a:latin typeface="Calibri" charset="0"/>
            </a:endParaRPr>
          </a:p>
          <a:p>
            <a:pPr eaLnBrk="1" hangingPunct="1"/>
            <a:r>
              <a:rPr lang="en-US" dirty="0">
                <a:solidFill>
                  <a:srgbClr val="FFFF00"/>
                </a:solidFill>
                <a:latin typeface="Calibri" charset="0"/>
              </a:rPr>
              <a:t>FREE MENTAL HEALTH </a:t>
            </a:r>
            <a:r>
              <a:rPr lang="en-US" sz="2000" dirty="0">
                <a:latin typeface="Calibri" charset="0"/>
              </a:rPr>
              <a:t>SUMMIT -January 21, 2015- </a:t>
            </a:r>
            <a:r>
              <a:rPr lang="ja-JP" altLang="en-US" sz="2000" dirty="0">
                <a:latin typeface="Calibri" charset="0"/>
              </a:rPr>
              <a:t>“</a:t>
            </a:r>
            <a:r>
              <a:rPr lang="en-US" altLang="ja-JP" sz="2000" dirty="0">
                <a:latin typeface="Calibri" charset="0"/>
              </a:rPr>
              <a:t>Just Fine</a:t>
            </a:r>
            <a:r>
              <a:rPr lang="ja-JP" altLang="en-US" sz="2000" dirty="0">
                <a:latin typeface="Calibri" charset="0"/>
              </a:rPr>
              <a:t>”</a:t>
            </a:r>
            <a:r>
              <a:rPr lang="en-US" altLang="ja-JP" sz="2000" dirty="0">
                <a:latin typeface="Calibri" charset="0"/>
              </a:rPr>
              <a:t>; 10am-1230pm mental/ health issues in the black community</a:t>
            </a:r>
          </a:p>
          <a:p>
            <a:pPr eaLnBrk="1" hangingPunct="1"/>
            <a:endParaRPr lang="en-US" altLang="ja-JP" sz="900" dirty="0">
              <a:latin typeface="Calibri" charset="0"/>
            </a:endParaRPr>
          </a:p>
          <a:p>
            <a:pPr eaLnBrk="1" hangingPunct="1"/>
            <a:r>
              <a:rPr lang="en-US" dirty="0">
                <a:solidFill>
                  <a:srgbClr val="FFFF00"/>
                </a:solidFill>
                <a:latin typeface="Calibri" charset="0"/>
              </a:rPr>
              <a:t>“GO RED” </a:t>
            </a:r>
            <a:r>
              <a:rPr lang="en-US" dirty="0" smtClean="0">
                <a:solidFill>
                  <a:srgbClr val="FFFF00"/>
                </a:solidFill>
                <a:latin typeface="Calibri" charset="0"/>
              </a:rPr>
              <a:t>Heart Healthy </a:t>
            </a:r>
            <a:r>
              <a:rPr lang="en-US" sz="2000" dirty="0" smtClean="0">
                <a:latin typeface="Calibri" charset="0"/>
              </a:rPr>
              <a:t>initiative </a:t>
            </a:r>
            <a:r>
              <a:rPr lang="en-US" sz="2000" dirty="0">
                <a:latin typeface="Calibri" charset="0"/>
              </a:rPr>
              <a:t>on February 17, 2015, 6pm at University Hospital </a:t>
            </a:r>
            <a:r>
              <a:rPr lang="en-US" sz="2000" dirty="0" smtClean="0">
                <a:latin typeface="Calibri" charset="0"/>
              </a:rPr>
              <a:t>Classrooms 4-6 </a:t>
            </a:r>
            <a:endParaRPr lang="en-US" sz="2000" dirty="0">
              <a:latin typeface="Calibri" charset="0"/>
            </a:endParaRPr>
          </a:p>
        </p:txBody>
      </p:sp>
      <p:pic>
        <p:nvPicPr>
          <p:cNvPr id="43012" name="Picture 4" descr="http://t1.gstatic.com/images?q=tbn:ANd9GcR-YPP0EF3uVpM2v-4w1StXzWBKDHa0pSqWledYRfy2EHZbonXx:www.realgreekapparel.com/images/catalog/category2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304800"/>
            <a:ext cx="42291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467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27</TotalTime>
  <Words>120</Words>
  <Application>Microsoft Office PowerPoint</Application>
  <PresentationFormat>On-screen Show (4:3)</PresentationFormat>
  <Paragraphs>34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Black</vt:lpstr>
      <vt:lpstr>                               2nd VP Report</vt:lpstr>
      <vt:lpstr>                               Committee name here</vt:lpstr>
    </vt:vector>
  </TitlesOfParts>
  <Company>PrincipleBroker.com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Committee name here</dc:title>
  <dc:creator>Ebony Hicks</dc:creator>
  <cp:lastModifiedBy>HP</cp:lastModifiedBy>
  <cp:revision>6</cp:revision>
  <dcterms:created xsi:type="dcterms:W3CDTF">2015-02-08T02:17:36Z</dcterms:created>
  <dcterms:modified xsi:type="dcterms:W3CDTF">2015-02-09T02:03:19Z</dcterms:modified>
</cp:coreProperties>
</file>