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3" d="100"/>
          <a:sy n="43" d="100"/>
        </p:scale>
        <p:origin x="-8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758BA-D6BE-C148-93BB-827FA1C77E19}" type="datetimeFigureOut">
              <a:rPr lang="en-US" smtClean="0"/>
              <a:t>3/13/15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322F57-5766-2043-BC8C-1BC6125DF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105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</a:endParaRPr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31731" indent="-28143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25741" indent="-225148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576037" indent="-225148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26333" indent="-225148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476630" indent="-2251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26926" indent="-2251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377222" indent="-2251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27518" indent="-2251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D8A1D88A-877B-8049-B3E8-E4C5165C3B6E}" type="slidenum">
              <a:rPr lang="en-US" sz="1200"/>
              <a:pPr eaLnBrk="1" hangingPunct="1"/>
              <a:t>1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  <a:p>
            <a:r>
              <a:rPr lang="en-US">
                <a:latin typeface="Calibri" charset="0"/>
              </a:rPr>
              <a:t>----- Meeting Notes (2/14/15 11:53) -----</a:t>
            </a:r>
          </a:p>
          <a:p>
            <a:r>
              <a:rPr lang="en-US">
                <a:latin typeface="Calibri" charset="0"/>
              </a:rPr>
              <a:t>Roast &amp; Toast Child Enrichment</a:t>
            </a:r>
          </a:p>
          <a:p>
            <a:endParaRPr lang="en-US">
              <a:latin typeface="Calibri" charset="0"/>
            </a:endParaRPr>
          </a:p>
          <a:p>
            <a:r>
              <a:rPr lang="en-US">
                <a:latin typeface="Calibri" charset="0"/>
              </a:rPr>
              <a:t>next meeting march 10th 6pm</a:t>
            </a:r>
          </a:p>
          <a:p>
            <a:endParaRPr lang="en-US">
              <a:latin typeface="Calibri" charset="0"/>
            </a:endParaRPr>
          </a:p>
          <a:p>
            <a:r>
              <a:rPr lang="en-US">
                <a:latin typeface="Calibri" charset="0"/>
              </a:rPr>
              <a:t>OMEGA Mardi Gras March 7th UGG</a:t>
            </a:r>
          </a:p>
          <a:p>
            <a:endParaRPr lang="en-US">
              <a:latin typeface="Calibri" charset="0"/>
            </a:endParaRPr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31731" indent="-28143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25741" indent="-225148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576037" indent="-225148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26333" indent="-225148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476630" indent="-2251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26926" indent="-2251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377222" indent="-2251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27518" indent="-2251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D8A1D88A-877B-8049-B3E8-E4C5165C3B6E}" type="slidenum">
              <a:rPr lang="en-US" sz="1200"/>
              <a:pPr eaLnBrk="1" hangingPunct="1"/>
              <a:t>2</a:t>
            </a:fld>
            <a:endParaRPr 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  <a:p>
            <a:r>
              <a:rPr lang="en-US">
                <a:latin typeface="Calibri" charset="0"/>
              </a:rPr>
              <a:t>----- Meeting Notes (2/14/15 11:53) -----</a:t>
            </a:r>
          </a:p>
          <a:p>
            <a:r>
              <a:rPr lang="en-US">
                <a:latin typeface="Calibri" charset="0"/>
              </a:rPr>
              <a:t>Roast &amp; Toast Child Enrichment</a:t>
            </a:r>
          </a:p>
          <a:p>
            <a:endParaRPr lang="en-US">
              <a:latin typeface="Calibri" charset="0"/>
            </a:endParaRPr>
          </a:p>
          <a:p>
            <a:r>
              <a:rPr lang="en-US">
                <a:latin typeface="Calibri" charset="0"/>
              </a:rPr>
              <a:t>next meeting march 10th 6pm</a:t>
            </a:r>
          </a:p>
          <a:p>
            <a:endParaRPr lang="en-US">
              <a:latin typeface="Calibri" charset="0"/>
            </a:endParaRPr>
          </a:p>
          <a:p>
            <a:r>
              <a:rPr lang="en-US">
                <a:latin typeface="Calibri" charset="0"/>
              </a:rPr>
              <a:t>OMEGA Mardi Gras March 7th UGG</a:t>
            </a:r>
          </a:p>
          <a:p>
            <a:endParaRPr lang="en-US">
              <a:latin typeface="Calibri" charset="0"/>
            </a:endParaRPr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31731" indent="-28143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25741" indent="-225148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576037" indent="-225148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26333" indent="-225148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476630" indent="-2251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26926" indent="-2251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377222" indent="-2251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27518" indent="-2251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D8A1D88A-877B-8049-B3E8-E4C5165C3B6E}" type="slidenum">
              <a:rPr lang="en-US" sz="1200"/>
              <a:pPr eaLnBrk="1" hangingPunct="1"/>
              <a:t>3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3529-9270-2F47-A65A-955668C08C5E}" type="datetimeFigureOut">
              <a:rPr lang="en-US" smtClean="0"/>
              <a:t>3/13/15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2F48-DAAD-1F4B-9FA4-1FAF9C05B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3529-9270-2F47-A65A-955668C08C5E}" type="datetimeFigureOut">
              <a:rPr lang="en-US" smtClean="0"/>
              <a:t>3/13/15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2F48-DAAD-1F4B-9FA4-1FAF9C05B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3529-9270-2F47-A65A-955668C08C5E}" type="datetimeFigureOut">
              <a:rPr lang="en-US" smtClean="0"/>
              <a:t>3/13/15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2F48-DAAD-1F4B-9FA4-1FAF9C05B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3529-9270-2F47-A65A-955668C08C5E}" type="datetimeFigureOut">
              <a:rPr lang="en-US" smtClean="0"/>
              <a:t>3/13/15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2F48-DAAD-1F4B-9FA4-1FAF9C05B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3529-9270-2F47-A65A-955668C08C5E}" type="datetimeFigureOut">
              <a:rPr lang="en-US" smtClean="0"/>
              <a:t>3/13/15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2F48-DAAD-1F4B-9FA4-1FAF9C05B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3529-9270-2F47-A65A-955668C08C5E}" type="datetimeFigureOut">
              <a:rPr lang="en-US" smtClean="0"/>
              <a:t>3/13/15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2F48-DAAD-1F4B-9FA4-1FAF9C05B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3529-9270-2F47-A65A-955668C08C5E}" type="datetimeFigureOut">
              <a:rPr lang="en-US" smtClean="0"/>
              <a:t>3/13/15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2F48-DAAD-1F4B-9FA4-1FAF9C05B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3529-9270-2F47-A65A-955668C08C5E}" type="datetimeFigureOut">
              <a:rPr lang="en-US" smtClean="0"/>
              <a:t>3/13/15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2F48-DAAD-1F4B-9FA4-1FAF9C05B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3529-9270-2F47-A65A-955668C08C5E}" type="datetimeFigureOut">
              <a:rPr lang="en-US" smtClean="0"/>
              <a:t>3/13/15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2F48-DAAD-1F4B-9FA4-1FAF9C05B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3529-9270-2F47-A65A-955668C08C5E}" type="datetimeFigureOut">
              <a:rPr lang="en-US" smtClean="0"/>
              <a:t>3/13/15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2F48-DAAD-1F4B-9FA4-1FAF9C05B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3529-9270-2F47-A65A-955668C08C5E}" type="datetimeFigureOut">
              <a:rPr lang="en-US" smtClean="0"/>
              <a:t>3/13/15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2F48-DAAD-1F4B-9FA4-1FAF9C05B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C3529-9270-2F47-A65A-955668C08C5E}" type="datetimeFigureOut">
              <a:rPr lang="en-US" smtClean="0"/>
              <a:t>3/13/15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72F48-DAAD-1F4B-9FA4-1FAF9C05B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ovedakidz@yahoo.com" TargetMode="Externa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lovedakidz@yahoo.com" TargetMode="Externa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lovedakidz@yahoo.com" TargetMode="Externa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                                       </a:t>
            </a:r>
            <a:r>
              <a:rPr lang="en-US">
                <a:solidFill>
                  <a:srgbClr val="FFFF00"/>
                </a:solidFill>
                <a:latin typeface="Calibri" charset="0"/>
              </a:rPr>
              <a:t>Pan Hellenic </a:t>
            </a:r>
          </a:p>
        </p:txBody>
      </p:sp>
      <p:sp>
        <p:nvSpPr>
          <p:cNvPr id="45058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FFFF00"/>
                </a:solidFill>
                <a:latin typeface="Calibri" charset="0"/>
              </a:rPr>
              <a:t>Tracy Harmon</a:t>
            </a:r>
          </a:p>
          <a:p>
            <a:pPr lvl="1" eaLnBrk="1" hangingPunct="1"/>
            <a:r>
              <a:rPr lang="en-US" dirty="0">
                <a:latin typeface="Calibri" charset="0"/>
              </a:rPr>
              <a:t>706-513-9990</a:t>
            </a:r>
          </a:p>
          <a:p>
            <a:pPr lvl="1" eaLnBrk="1" hangingPunct="1"/>
            <a:r>
              <a:rPr lang="en-US" dirty="0">
                <a:latin typeface="Calibri" charset="0"/>
                <a:hlinkClick r:id="rId3"/>
              </a:rPr>
              <a:t>lovedakidz@</a:t>
            </a:r>
            <a:r>
              <a:rPr lang="en-US" dirty="0" smtClean="0">
                <a:latin typeface="Calibri" charset="0"/>
                <a:hlinkClick r:id="rId3"/>
              </a:rPr>
              <a:t>yahoo.com</a:t>
            </a:r>
            <a:endParaRPr lang="en-US" dirty="0" smtClean="0">
              <a:latin typeface="Calibri" charset="0"/>
            </a:endParaRPr>
          </a:p>
          <a:p>
            <a:pPr lvl="1" eaLnBrk="1" hangingPunct="1"/>
            <a:endParaRPr lang="en-US" dirty="0">
              <a:latin typeface="Calibri" charset="0"/>
            </a:endParaRPr>
          </a:p>
          <a:p>
            <a:pPr lvl="1" eaLnBrk="1" hangingPunct="1"/>
            <a:endParaRPr lang="en-US" dirty="0" smtClean="0">
              <a:latin typeface="Calibri" charset="0"/>
            </a:endParaRPr>
          </a:p>
          <a:p>
            <a:pPr lvl="1" eaLnBrk="1" hangingPunct="1"/>
            <a:endParaRPr lang="en-US" dirty="0">
              <a:latin typeface="Calibri" charset="0"/>
            </a:endParaRPr>
          </a:p>
          <a:p>
            <a:pPr lvl="1" eaLnBrk="1" hangingPunct="1"/>
            <a:r>
              <a:rPr lang="en-US" dirty="0" smtClean="0">
                <a:latin typeface="Calibri" charset="0"/>
              </a:rPr>
              <a:t>NEXT MEETING: </a:t>
            </a:r>
          </a:p>
          <a:p>
            <a:pPr lvl="1" eaLnBrk="1" hangingPunct="1"/>
            <a:r>
              <a:rPr lang="en-US" dirty="0" smtClean="0">
                <a:latin typeface="Calibri" charset="0"/>
              </a:rPr>
              <a:t>April 14</a:t>
            </a:r>
            <a:r>
              <a:rPr lang="en-US" baseline="30000" dirty="0" smtClean="0">
                <a:latin typeface="Calibri" charset="0"/>
              </a:rPr>
              <a:t>th</a:t>
            </a:r>
            <a:r>
              <a:rPr lang="en-US" dirty="0" smtClean="0">
                <a:latin typeface="Calibri" charset="0"/>
              </a:rPr>
              <a:t>  </a:t>
            </a:r>
            <a:endParaRPr lang="en-US" dirty="0">
              <a:latin typeface="Calibri" charset="0"/>
            </a:endParaRPr>
          </a:p>
        </p:txBody>
      </p:sp>
      <p:sp>
        <p:nvSpPr>
          <p:cNvPr id="45059" name="Content Placeholder 6"/>
          <p:cNvSpPr>
            <a:spLocks noGrp="1"/>
          </p:cNvSpPr>
          <p:nvPr>
            <p:ph sz="half" idx="2"/>
          </p:nvPr>
        </p:nvSpPr>
        <p:spPr>
          <a:xfrm>
            <a:off x="4267200" y="1447800"/>
            <a:ext cx="4572000" cy="5257800"/>
          </a:xfrm>
        </p:spPr>
        <p:txBody>
          <a:bodyPr/>
          <a:lstStyle/>
          <a:p>
            <a:r>
              <a:rPr lang="en-US" sz="4000" dirty="0">
                <a:solidFill>
                  <a:srgbClr val="FFFF00"/>
                </a:solidFill>
              </a:rPr>
              <a:t>March </a:t>
            </a:r>
            <a:r>
              <a:rPr lang="en-US" sz="4000" dirty="0" smtClean="0">
                <a:solidFill>
                  <a:srgbClr val="FFFF00"/>
                </a:solidFill>
              </a:rPr>
              <a:t>14</a:t>
            </a:r>
            <a:r>
              <a:rPr lang="en-US" sz="4000" baseline="30000" dirty="0" smtClean="0">
                <a:solidFill>
                  <a:srgbClr val="FFFF00"/>
                </a:solidFill>
              </a:rPr>
              <a:t>th</a:t>
            </a:r>
          </a:p>
          <a:p>
            <a:pPr marL="0" indent="0">
              <a:buNone/>
            </a:pPr>
            <a:r>
              <a:rPr lang="en-US" sz="4000" baseline="30000" dirty="0">
                <a:solidFill>
                  <a:srgbClr val="FFFF00"/>
                </a:solidFill>
              </a:rPr>
              <a:t> </a:t>
            </a:r>
            <a:r>
              <a:rPr lang="en-US" sz="4000" baseline="30000" dirty="0" smtClean="0">
                <a:solidFill>
                  <a:srgbClr val="FFFF00"/>
                </a:solidFill>
              </a:rPr>
              <a:t>              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/>
              <a:t>@ 3:</a:t>
            </a:r>
            <a:r>
              <a:rPr lang="en-US" sz="4000" dirty="0" smtClean="0"/>
              <a:t>00pm  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rgbClr val="F800F8"/>
                </a:solidFill>
              </a:rPr>
              <a:t>A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</a:rPr>
              <a:t>K</a:t>
            </a:r>
            <a:r>
              <a:rPr lang="en-US" sz="4000" dirty="0" smtClean="0">
                <a:solidFill>
                  <a:srgbClr val="F800F8"/>
                </a:solidFill>
              </a:rPr>
              <a:t>A</a:t>
            </a:r>
            <a:r>
              <a:rPr lang="en-US" sz="4000" dirty="0" smtClean="0"/>
              <a:t> </a:t>
            </a:r>
            <a:r>
              <a:rPr lang="en-US" sz="4000" dirty="0"/>
              <a:t>Founders Day </a:t>
            </a:r>
            <a:r>
              <a:rPr lang="en-US" sz="4000" dirty="0" smtClean="0"/>
              <a:t>Paine College. 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rgbClr val="FFFF00"/>
                </a:solidFill>
              </a:rPr>
              <a:t>FREE EVENT</a:t>
            </a:r>
          </a:p>
          <a:p>
            <a:pPr marL="0" indent="0">
              <a:buNone/>
            </a:pPr>
            <a:endParaRPr lang="en-US" sz="40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   </a:t>
            </a:r>
            <a:r>
              <a:rPr lang="en-US" sz="3600" dirty="0" smtClean="0">
                <a:solidFill>
                  <a:srgbClr val="FF0000"/>
                </a:solidFill>
              </a:rPr>
              <a:t>RED</a:t>
            </a:r>
            <a:r>
              <a:rPr lang="en-US" sz="3600" dirty="0" smtClean="0"/>
              <a:t> ATTIRE PLEASE</a:t>
            </a:r>
            <a:endParaRPr lang="en-US" sz="3200" dirty="0"/>
          </a:p>
        </p:txBody>
      </p:sp>
      <p:pic>
        <p:nvPicPr>
          <p:cNvPr id="45060" name="Picture 4" descr="http://t1.gstatic.com/images?q=tbn:ANd9GcR-YPP0EF3uVpM2v-4w1StXzWBKDHa0pSqWledYRfy2EHZbonXx:www.realgreekapparel.com/images/catalog/category2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81000"/>
            <a:ext cx="42291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0785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                                       </a:t>
            </a:r>
            <a:r>
              <a:rPr lang="en-US">
                <a:solidFill>
                  <a:srgbClr val="FFFF00"/>
                </a:solidFill>
                <a:latin typeface="Calibri" charset="0"/>
              </a:rPr>
              <a:t>Pan Hellenic </a:t>
            </a:r>
          </a:p>
        </p:txBody>
      </p:sp>
      <p:sp>
        <p:nvSpPr>
          <p:cNvPr id="45058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FFFF00"/>
                </a:solidFill>
                <a:latin typeface="Calibri" charset="0"/>
              </a:rPr>
              <a:t>Tracy Harmon</a:t>
            </a:r>
          </a:p>
          <a:p>
            <a:pPr lvl="1" eaLnBrk="1" hangingPunct="1"/>
            <a:r>
              <a:rPr lang="en-US" dirty="0">
                <a:latin typeface="Calibri" charset="0"/>
              </a:rPr>
              <a:t>706-513-9990</a:t>
            </a:r>
          </a:p>
          <a:p>
            <a:pPr lvl="1" eaLnBrk="1" hangingPunct="1"/>
            <a:r>
              <a:rPr lang="en-US" dirty="0">
                <a:latin typeface="Calibri" charset="0"/>
                <a:hlinkClick r:id="rId3"/>
              </a:rPr>
              <a:t>lovedakidz@</a:t>
            </a:r>
            <a:r>
              <a:rPr lang="en-US" dirty="0" smtClean="0">
                <a:latin typeface="Calibri" charset="0"/>
                <a:hlinkClick r:id="rId3"/>
              </a:rPr>
              <a:t>yahoo.com</a:t>
            </a:r>
            <a:endParaRPr lang="en-US" dirty="0" smtClean="0">
              <a:latin typeface="Calibri" charset="0"/>
            </a:endParaRPr>
          </a:p>
          <a:p>
            <a:pPr lvl="1" eaLnBrk="1" hangingPunct="1"/>
            <a:endParaRPr lang="en-US" dirty="0">
              <a:latin typeface="Calibri" charset="0"/>
            </a:endParaRPr>
          </a:p>
          <a:p>
            <a:pPr lvl="1" eaLnBrk="1" hangingPunct="1"/>
            <a:endParaRPr lang="en-US" dirty="0" smtClean="0">
              <a:latin typeface="Calibri" charset="0"/>
            </a:endParaRPr>
          </a:p>
          <a:p>
            <a:pPr lvl="1" eaLnBrk="1" hangingPunct="1"/>
            <a:endParaRPr lang="en-US" dirty="0">
              <a:latin typeface="Calibri" charset="0"/>
            </a:endParaRPr>
          </a:p>
          <a:p>
            <a:pPr lvl="1" eaLnBrk="1" hangingPunct="1"/>
            <a:r>
              <a:rPr lang="en-US" dirty="0" smtClean="0">
                <a:latin typeface="Calibri" charset="0"/>
              </a:rPr>
              <a:t>NEXT MEETING: </a:t>
            </a:r>
          </a:p>
          <a:p>
            <a:pPr lvl="1" eaLnBrk="1" hangingPunct="1"/>
            <a:r>
              <a:rPr lang="en-US" dirty="0" smtClean="0">
                <a:latin typeface="Calibri" charset="0"/>
              </a:rPr>
              <a:t>April 14</a:t>
            </a:r>
            <a:r>
              <a:rPr lang="en-US" baseline="30000" dirty="0" smtClean="0">
                <a:latin typeface="Calibri" charset="0"/>
              </a:rPr>
              <a:t>th</a:t>
            </a:r>
            <a:r>
              <a:rPr lang="en-US" dirty="0" smtClean="0">
                <a:latin typeface="Calibri" charset="0"/>
              </a:rPr>
              <a:t>  </a:t>
            </a:r>
            <a:endParaRPr lang="en-US" dirty="0">
              <a:latin typeface="Calibri" charset="0"/>
            </a:endParaRPr>
          </a:p>
        </p:txBody>
      </p:sp>
      <p:sp>
        <p:nvSpPr>
          <p:cNvPr id="45059" name="Content Placeholder 6"/>
          <p:cNvSpPr>
            <a:spLocks noGrp="1"/>
          </p:cNvSpPr>
          <p:nvPr>
            <p:ph sz="half" idx="2"/>
          </p:nvPr>
        </p:nvSpPr>
        <p:spPr>
          <a:xfrm>
            <a:off x="4267200" y="1295400"/>
            <a:ext cx="4724400" cy="54102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April 17</a:t>
            </a:r>
            <a:r>
              <a:rPr lang="en-US" baseline="30000" dirty="0" smtClean="0">
                <a:solidFill>
                  <a:srgbClr val="FFFF00"/>
                </a:solidFill>
              </a:rPr>
              <a:t>th</a:t>
            </a:r>
            <a:r>
              <a:rPr lang="en-US" dirty="0" smtClean="0">
                <a:solidFill>
                  <a:srgbClr val="FFFF00"/>
                </a:solidFill>
              </a:rPr>
              <a:t>  </a:t>
            </a:r>
            <a:r>
              <a:rPr lang="en-US" dirty="0"/>
              <a:t>7:</a:t>
            </a:r>
            <a:r>
              <a:rPr lang="en-US" dirty="0" smtClean="0"/>
              <a:t>30pm- </a:t>
            </a:r>
            <a:r>
              <a:rPr lang="en-US" dirty="0" smtClean="0">
                <a:solidFill>
                  <a:srgbClr val="F800F8"/>
                </a:solidFill>
              </a:rPr>
              <a:t>Omega </a:t>
            </a:r>
            <a:r>
              <a:rPr lang="en-US" dirty="0">
                <a:solidFill>
                  <a:srgbClr val="F800F8"/>
                </a:solidFill>
              </a:rPr>
              <a:t>Psi Phi</a:t>
            </a:r>
            <a:r>
              <a:rPr lang="en-US" dirty="0"/>
              <a:t> - Psi Omega Chapter </a:t>
            </a:r>
            <a:r>
              <a:rPr lang="en-US" dirty="0" err="1"/>
              <a:t>MasQUErade</a:t>
            </a:r>
            <a:r>
              <a:rPr lang="en-US" dirty="0"/>
              <a:t> Mardi Gras </a:t>
            </a:r>
            <a:r>
              <a:rPr lang="en-US" dirty="0" smtClean="0"/>
              <a:t>Columbia </a:t>
            </a:r>
            <a:r>
              <a:rPr lang="en-US" dirty="0"/>
              <a:t>County Exhibition Center </a:t>
            </a:r>
            <a:r>
              <a:rPr lang="en-US" dirty="0">
                <a:solidFill>
                  <a:srgbClr val="FFFF00"/>
                </a:solidFill>
              </a:rPr>
              <a:t>Tickets $</a:t>
            </a:r>
            <a:r>
              <a:rPr lang="en-US" dirty="0" smtClean="0">
                <a:solidFill>
                  <a:srgbClr val="FFFF00"/>
                </a:solidFill>
              </a:rPr>
              <a:t>40</a:t>
            </a:r>
          </a:p>
          <a:p>
            <a:endParaRPr lang="en-US" sz="400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April </a:t>
            </a:r>
            <a:r>
              <a:rPr lang="en-US" dirty="0" smtClean="0">
                <a:solidFill>
                  <a:srgbClr val="FFFF00"/>
                </a:solidFill>
              </a:rPr>
              <a:t>18</a:t>
            </a:r>
            <a:r>
              <a:rPr lang="en-US" baseline="30000" dirty="0" smtClean="0">
                <a:solidFill>
                  <a:srgbClr val="FFFF00"/>
                </a:solidFill>
              </a:rPr>
              <a:t>th </a:t>
            </a:r>
            <a:r>
              <a:rPr lang="en-US" dirty="0" smtClean="0"/>
              <a:t>8</a:t>
            </a:r>
            <a:r>
              <a:rPr lang="en-US" dirty="0"/>
              <a:t>:00-1:00pm </a:t>
            </a:r>
            <a:r>
              <a:rPr lang="en-US" dirty="0" smtClean="0"/>
              <a:t>- </a:t>
            </a:r>
            <a:r>
              <a:rPr lang="en-US" dirty="0"/>
              <a:t>Oral Cancer Walk &amp; Health Fair Co Sponsored </a:t>
            </a:r>
            <a:r>
              <a:rPr lang="en-US" dirty="0" smtClean="0"/>
              <a:t>by </a:t>
            </a:r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en-US" dirty="0" smtClean="0"/>
              <a:t>a</a:t>
            </a:r>
            <a:r>
              <a:rPr lang="en-US" dirty="0" smtClean="0">
                <a:solidFill>
                  <a:srgbClr val="3366FF"/>
                </a:solidFill>
              </a:rPr>
              <a:t>n</a:t>
            </a:r>
            <a:r>
              <a:rPr lang="en-US" dirty="0" smtClean="0"/>
              <a:t> </a:t>
            </a:r>
            <a:r>
              <a:rPr lang="en-US" dirty="0">
                <a:solidFill>
                  <a:srgbClr val="F800F8"/>
                </a:solidFill>
              </a:rPr>
              <a:t>H</a:t>
            </a:r>
            <a:r>
              <a:rPr lang="en-US" dirty="0">
                <a:solidFill>
                  <a:srgbClr val="FFFF00"/>
                </a:solidFill>
              </a:rPr>
              <a:t>e</a:t>
            </a:r>
            <a:r>
              <a:rPr lang="en-US" dirty="0">
                <a:solidFill>
                  <a:srgbClr val="F800F8"/>
                </a:solidFill>
              </a:rPr>
              <a:t>l</a:t>
            </a:r>
            <a:r>
              <a:rPr lang="en-US" dirty="0"/>
              <a:t>lenic Council  at GRU (corner </a:t>
            </a:r>
            <a:r>
              <a:rPr lang="en-US" dirty="0" smtClean="0"/>
              <a:t>of </a:t>
            </a:r>
            <a:r>
              <a:rPr lang="en-US" dirty="0" err="1" smtClean="0"/>
              <a:t>Wrightsboro</a:t>
            </a:r>
            <a:r>
              <a:rPr lang="en-US" dirty="0" smtClean="0"/>
              <a:t> </a:t>
            </a:r>
            <a:r>
              <a:rPr lang="en-US" dirty="0"/>
              <a:t>Rd and R.A Dent Boulevard) </a:t>
            </a:r>
            <a:r>
              <a:rPr lang="en-US" dirty="0" smtClean="0">
                <a:solidFill>
                  <a:srgbClr val="FFFF00"/>
                </a:solidFill>
              </a:rPr>
              <a:t>FREE EVENT</a:t>
            </a:r>
            <a:endParaRPr lang="en-US" dirty="0">
              <a:solidFill>
                <a:srgbClr val="FFFF00"/>
              </a:solidFill>
            </a:endParaRPr>
          </a:p>
          <a:p>
            <a:endParaRPr lang="en-US" sz="1800" dirty="0"/>
          </a:p>
        </p:txBody>
      </p:sp>
      <p:pic>
        <p:nvPicPr>
          <p:cNvPr id="45060" name="Picture 4" descr="http://t1.gstatic.com/images?q=tbn:ANd9GcR-YPP0EF3uVpM2v-4w1StXzWBKDHa0pSqWledYRfy2EHZbonXx:www.realgreekapparel.com/images/catalog/category2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81000"/>
            <a:ext cx="42291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3195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                                       </a:t>
            </a:r>
            <a:r>
              <a:rPr lang="en-US">
                <a:solidFill>
                  <a:srgbClr val="FFFF00"/>
                </a:solidFill>
                <a:latin typeface="Calibri" charset="0"/>
              </a:rPr>
              <a:t>Pan Hellenic </a:t>
            </a:r>
          </a:p>
        </p:txBody>
      </p:sp>
      <p:sp>
        <p:nvSpPr>
          <p:cNvPr id="45058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>
                <a:solidFill>
                  <a:srgbClr val="FFFF00"/>
                </a:solidFill>
                <a:latin typeface="Calibri" charset="0"/>
              </a:rPr>
              <a:t>Tracy Harmon</a:t>
            </a:r>
          </a:p>
          <a:p>
            <a:pPr lvl="1" eaLnBrk="1" hangingPunct="1"/>
            <a:r>
              <a:rPr lang="en-US" dirty="0">
                <a:latin typeface="Calibri" charset="0"/>
              </a:rPr>
              <a:t>706-513-9990</a:t>
            </a:r>
          </a:p>
          <a:p>
            <a:pPr lvl="1" eaLnBrk="1" hangingPunct="1"/>
            <a:r>
              <a:rPr lang="en-US" dirty="0">
                <a:latin typeface="Calibri" charset="0"/>
                <a:hlinkClick r:id="rId3"/>
              </a:rPr>
              <a:t>lovedakidz@</a:t>
            </a:r>
            <a:r>
              <a:rPr lang="en-US" dirty="0" smtClean="0">
                <a:latin typeface="Calibri" charset="0"/>
                <a:hlinkClick r:id="rId3"/>
              </a:rPr>
              <a:t>yahoo.com</a:t>
            </a:r>
            <a:endParaRPr lang="en-US" dirty="0" smtClean="0">
              <a:latin typeface="Calibri" charset="0"/>
            </a:endParaRPr>
          </a:p>
          <a:p>
            <a:pPr lvl="1" eaLnBrk="1" hangingPunct="1"/>
            <a:endParaRPr lang="en-US" dirty="0">
              <a:latin typeface="Calibri" charset="0"/>
            </a:endParaRPr>
          </a:p>
          <a:p>
            <a:pPr lvl="1" eaLnBrk="1" hangingPunct="1"/>
            <a:endParaRPr lang="en-US" dirty="0" smtClean="0">
              <a:latin typeface="Calibri" charset="0"/>
            </a:endParaRPr>
          </a:p>
          <a:p>
            <a:pPr lvl="1" eaLnBrk="1" hangingPunct="1"/>
            <a:endParaRPr lang="en-US" dirty="0">
              <a:latin typeface="Calibri" charset="0"/>
            </a:endParaRPr>
          </a:p>
          <a:p>
            <a:pPr lvl="1" eaLnBrk="1" hangingPunct="1"/>
            <a:r>
              <a:rPr lang="en-US" dirty="0" smtClean="0">
                <a:latin typeface="Calibri" charset="0"/>
              </a:rPr>
              <a:t>NEXT MEETING: </a:t>
            </a:r>
          </a:p>
          <a:p>
            <a:pPr lvl="1" eaLnBrk="1" hangingPunct="1"/>
            <a:r>
              <a:rPr lang="en-US" dirty="0" smtClean="0">
                <a:latin typeface="Calibri" charset="0"/>
              </a:rPr>
              <a:t>April 14</a:t>
            </a:r>
            <a:r>
              <a:rPr lang="en-US" baseline="30000" dirty="0" smtClean="0">
                <a:latin typeface="Calibri" charset="0"/>
              </a:rPr>
              <a:t>th</a:t>
            </a:r>
            <a:r>
              <a:rPr lang="en-US" dirty="0" smtClean="0">
                <a:latin typeface="Calibri" charset="0"/>
              </a:rPr>
              <a:t>  </a:t>
            </a:r>
            <a:endParaRPr lang="en-US" dirty="0">
              <a:latin typeface="Calibri" charset="0"/>
            </a:endParaRPr>
          </a:p>
        </p:txBody>
      </p:sp>
      <p:sp>
        <p:nvSpPr>
          <p:cNvPr id="45059" name="Content Placeholder 6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45720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April 24</a:t>
            </a:r>
            <a:r>
              <a:rPr lang="en-US" baseline="30000" dirty="0" smtClean="0">
                <a:solidFill>
                  <a:srgbClr val="FFFF00"/>
                </a:solidFill>
              </a:rPr>
              <a:t>th </a:t>
            </a:r>
            <a:r>
              <a:rPr lang="en-US" dirty="0" smtClean="0"/>
              <a:t>8</a:t>
            </a:r>
            <a:r>
              <a:rPr lang="en-US" dirty="0"/>
              <a:t>:00-12:00 </a:t>
            </a:r>
            <a:r>
              <a:rPr lang="en-US" dirty="0" smtClean="0"/>
              <a:t>- </a:t>
            </a:r>
            <a:r>
              <a:rPr lang="en-US" dirty="0">
                <a:solidFill>
                  <a:srgbClr val="0000FF"/>
                </a:solidFill>
              </a:rPr>
              <a:t>Zeta Phi Beta</a:t>
            </a:r>
            <a:r>
              <a:rPr lang="en-US" dirty="0"/>
              <a:t> Denim &amp; Pearls Dance Bernie Ward Center </a:t>
            </a:r>
            <a:r>
              <a:rPr lang="en-US" dirty="0" smtClean="0">
                <a:solidFill>
                  <a:srgbClr val="FFFF00"/>
                </a:solidFill>
              </a:rPr>
              <a:t>Tickets </a:t>
            </a:r>
            <a:r>
              <a:rPr lang="en-US" dirty="0">
                <a:solidFill>
                  <a:srgbClr val="FFFF00"/>
                </a:solidFill>
              </a:rPr>
              <a:t>$</a:t>
            </a:r>
            <a:r>
              <a:rPr lang="en-US" dirty="0" smtClean="0">
                <a:solidFill>
                  <a:srgbClr val="FFFF00"/>
                </a:solidFill>
              </a:rPr>
              <a:t>25</a:t>
            </a:r>
          </a:p>
          <a:p>
            <a:endParaRPr lang="en-US" sz="1000" dirty="0"/>
          </a:p>
          <a:p>
            <a:r>
              <a:rPr lang="en-US" dirty="0">
                <a:solidFill>
                  <a:srgbClr val="FFFF00"/>
                </a:solidFill>
              </a:rPr>
              <a:t>April </a:t>
            </a:r>
            <a:r>
              <a:rPr lang="en-US" dirty="0" smtClean="0">
                <a:solidFill>
                  <a:srgbClr val="FFFF00"/>
                </a:solidFill>
              </a:rPr>
              <a:t>25</a:t>
            </a:r>
            <a:r>
              <a:rPr lang="en-US" baseline="30000" dirty="0" smtClean="0">
                <a:solidFill>
                  <a:srgbClr val="FFFF00"/>
                </a:solidFill>
              </a:rPr>
              <a:t>th </a:t>
            </a:r>
            <a:r>
              <a:rPr lang="en-US" dirty="0" smtClean="0"/>
              <a:t>6</a:t>
            </a:r>
            <a:r>
              <a:rPr lang="en-US" dirty="0"/>
              <a:t>:00pm </a:t>
            </a:r>
            <a:r>
              <a:rPr lang="en-US" dirty="0" smtClean="0"/>
              <a:t>- </a:t>
            </a:r>
            <a:r>
              <a:rPr lang="en-US" dirty="0">
                <a:solidFill>
                  <a:srgbClr val="FF0000"/>
                </a:solidFill>
              </a:rPr>
              <a:t>Delta Sigma Theta GCCAC </a:t>
            </a:r>
            <a:r>
              <a:rPr lang="en-US" dirty="0"/>
              <a:t>Scholarship Benefit Gospel Concert featuring Trey McLaughlin at </a:t>
            </a:r>
            <a:r>
              <a:rPr lang="en-US" dirty="0" err="1"/>
              <a:t>Jabez</a:t>
            </a:r>
            <a:r>
              <a:rPr lang="en-US" dirty="0"/>
              <a:t> Sanford Hardin Performing Arts Theatre </a:t>
            </a:r>
            <a:r>
              <a:rPr lang="en-US" dirty="0" smtClean="0">
                <a:solidFill>
                  <a:srgbClr val="FFFF00"/>
                </a:solidFill>
              </a:rPr>
              <a:t>Tickets </a:t>
            </a:r>
            <a:r>
              <a:rPr lang="en-US" dirty="0">
                <a:solidFill>
                  <a:srgbClr val="FFFF00"/>
                </a:solidFill>
              </a:rPr>
              <a:t>$30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5060" name="Picture 4" descr="http://t1.gstatic.com/images?q=tbn:ANd9GcR-YPP0EF3uVpM2v-4w1StXzWBKDHa0pSqWledYRfy2EHZbonXx:www.realgreekapparel.com/images/catalog/category2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81000"/>
            <a:ext cx="42291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1350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248</Words>
  <Application>Microsoft Macintosh PowerPoint</Application>
  <PresentationFormat>On-screen Show (4:3)</PresentationFormat>
  <Paragraphs>56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Black</vt:lpstr>
      <vt:lpstr>                                       Pan Hellenic </vt:lpstr>
      <vt:lpstr>                                       Pan Hellenic </vt:lpstr>
      <vt:lpstr>                                       Pan Hellenic </vt:lpstr>
    </vt:vector>
  </TitlesOfParts>
  <Company>PrincipleBroker.com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      Pan Hellenic </dc:title>
  <dc:creator>Ebony Hicks</dc:creator>
  <cp:lastModifiedBy>Ebony Hicks</cp:lastModifiedBy>
  <cp:revision>1</cp:revision>
  <dcterms:created xsi:type="dcterms:W3CDTF">2015-03-14T02:56:06Z</dcterms:created>
  <dcterms:modified xsi:type="dcterms:W3CDTF">2015-03-14T02:56:58Z</dcterms:modified>
</cp:coreProperties>
</file>